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800"/>
    <a:srgbClr val="5F9365"/>
    <a:srgbClr val="2D4530"/>
    <a:srgbClr val="66CCFF"/>
    <a:srgbClr val="3366FF"/>
    <a:srgbClr val="FF9933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9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5AB45-A0BA-4F41-B65B-4C9105D4A2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2D079A-700C-4C0C-BF1B-A445EE5893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2F14FD-B3FC-4298-8B74-AF9DDC2888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C1443F-0F2E-4557-8518-B3EB89028F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96EA9-0EA3-45C7-9B74-151DE8FCAA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C76A00-6E6C-4053-9495-AC7C5733EF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17BC7-9CBA-4170-8561-89240133F8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A2D2D0-4A21-4BC0-96D4-29F7D2B131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5A9117-5A9F-46BC-91CD-DD8231F2DC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F3484-1A0C-4562-88D3-B21C0BA3F0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B0491-31E4-4396-9288-775E8FF35B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279AAC0-6E95-4BAD-AEDD-FD6D537F6DB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ds.yahoo.com/_ylt=A9G_bDs0TKhI5.0AwbKJzbkF;_ylu=X3oDMTBpdnJhMHUzBHBvcwMxBHNlYwNzcgR2dGlkAw--/SIG=1i1v8m9og/EXP=1219075508/**http:/images.search.yahoo.com/images/view?back=http://images.search.yahoo.com/search/images?p=Joyce+Kilmer&amp;y=Search&amp;fr=sfp&amp;ei=utf-8&amp;js=1&amp;x=wrt&amp;w=217&amp;h=285&amp;imgurl=www.nndb.com/people/799/000114457/joyce-kilmer-1-sized.jpg&amp;rurl=http://www.nndb.com/people/799/000114457&amp;size=13.2kB&amp;name=joyce-kilmer-1-sized.jpg&amp;p=Joyce+Kilmer&amp;type=JPG&amp;oid=3d2b0259193acb30&amp;no=1&amp;tt=7,607&amp;sigr=118riocql&amp;sigi=11q6duvik&amp;sigb=12v9ugd2q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Image Pre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0663"/>
            <a:ext cx="8534400" cy="6416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50"/>
                </a:solidFill>
                <a:latin typeface="Bradley Hand ITC" pitchFamily="66" charset="0"/>
              </a:rPr>
              <a:t>But only God can make a tree.</a:t>
            </a:r>
          </a:p>
        </p:txBody>
      </p:sp>
      <p:pic>
        <p:nvPicPr>
          <p:cNvPr id="2051" name="Picture 3" descr="C:\Users\Lorette\Pictures\tree-sunlight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7591420" cy="464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6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172200" cy="639762"/>
          </a:xfrm>
        </p:spPr>
        <p:txBody>
          <a:bodyPr/>
          <a:lstStyle/>
          <a:p>
            <a:r>
              <a:rPr lang="en-US" sz="4000" b="1" dirty="0">
                <a:solidFill>
                  <a:srgbClr val="00B050"/>
                </a:solidFill>
                <a:latin typeface="Bradley Hand ITC" pitchFamily="66" charset="0"/>
              </a:rPr>
              <a:t>I think that I shall never </a:t>
            </a:r>
            <a:r>
              <a:rPr lang="en-US" sz="4000" b="1" dirty="0" smtClean="0">
                <a:solidFill>
                  <a:srgbClr val="00B050"/>
                </a:solidFill>
                <a:latin typeface="Bradley Hand ITC" pitchFamily="66" charset="0"/>
              </a:rPr>
              <a:t>see</a:t>
            </a:r>
            <a:endParaRPr lang="en-US" sz="4000" b="1" dirty="0">
              <a:solidFill>
                <a:srgbClr val="00B050"/>
              </a:solidFill>
              <a:latin typeface="Bradley Hand ITC" pitchFamily="66" charset="0"/>
            </a:endParaRPr>
          </a:p>
        </p:txBody>
      </p:sp>
      <p:pic>
        <p:nvPicPr>
          <p:cNvPr id="2" name="Picture 2" descr="G:\New Folder\World Tree\beautifu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524000"/>
            <a:ext cx="4652962" cy="50088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3657600" y="838200"/>
            <a:ext cx="51507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Bradley Hand ITC" pitchFamily="66" charset="0"/>
              </a:rPr>
              <a:t>A poem lovely as a tree.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4" grpId="1"/>
      <p:bldP spid="5" grpId="0" build="allAtOnce"/>
      <p:bldP spid="5" grpI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Lorette\Pictures\30-creepiest-trees-on-ear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838200"/>
            <a:ext cx="6096000" cy="5435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0" y="-5417"/>
            <a:ext cx="9144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Bradley Hand ITC" pitchFamily="66" charset="0"/>
              </a:rPr>
              <a:t>A tree whose hungry mouth is </a:t>
            </a:r>
            <a:r>
              <a:rPr lang="en-US" sz="4000" b="1" dirty="0" smtClean="0">
                <a:solidFill>
                  <a:srgbClr val="00B050"/>
                </a:solidFill>
                <a:latin typeface="Bradley Hand ITC" pitchFamily="66" charset="0"/>
              </a:rPr>
              <a:t>pressed</a:t>
            </a: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r>
              <a:rPr lang="en-US" sz="4000" b="1" dirty="0" smtClean="0">
                <a:solidFill>
                  <a:srgbClr val="00B050"/>
                </a:solidFill>
                <a:latin typeface="Bradley Hand ITC" pitchFamily="66" charset="0"/>
              </a:rPr>
              <a:t/>
            </a:r>
            <a:br>
              <a:rPr lang="en-US" sz="4000" b="1" dirty="0" smtClean="0">
                <a:solidFill>
                  <a:srgbClr val="00B050"/>
                </a:solidFill>
                <a:latin typeface="Bradley Hand ITC" pitchFamily="66" charset="0"/>
              </a:rPr>
            </a:br>
            <a:r>
              <a:rPr lang="en-US" sz="4000" b="1" dirty="0" smtClean="0">
                <a:solidFill>
                  <a:srgbClr val="00B050"/>
                </a:solidFill>
                <a:latin typeface="Bradley Hand ITC" pitchFamily="66" charset="0"/>
              </a:rPr>
              <a:t>Against the earth’s sweet flowing breast;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7" grpI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00B050"/>
                </a:solidFill>
                <a:latin typeface="Bradley Hand ITC" pitchFamily="66" charset="0"/>
              </a:rPr>
              <a:t>A tree that looks at God all day,</a:t>
            </a:r>
          </a:p>
        </p:txBody>
      </p:sp>
      <p:pic>
        <p:nvPicPr>
          <p:cNvPr id="1026" name="Picture 2" descr="G:\New Folder\World Tree\goddess_tr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371600"/>
            <a:ext cx="5257800" cy="5192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2590800" cy="4297362"/>
          </a:xfrm>
        </p:spPr>
        <p:txBody>
          <a:bodyPr/>
          <a:lstStyle/>
          <a:p>
            <a:r>
              <a:rPr lang="en-US" b="1" dirty="0">
                <a:solidFill>
                  <a:srgbClr val="00B050"/>
                </a:solidFill>
                <a:latin typeface="Bradley Hand ITC" pitchFamily="66" charset="0"/>
              </a:rPr>
              <a:t>And lifts her leafy arms to pray.</a:t>
            </a:r>
          </a:p>
        </p:txBody>
      </p:sp>
      <p:pic>
        <p:nvPicPr>
          <p:cNvPr id="4" name="Picture 2" descr="G:\New Folder\World Tree\Tree danc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685800"/>
            <a:ext cx="5588290" cy="5915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Image Pre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838200"/>
            <a:ext cx="7727766" cy="5184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685800" y="0"/>
            <a:ext cx="8001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Bradley Hand ITC" pitchFamily="66" charset="0"/>
              </a:rPr>
              <a:t>   A </a:t>
            </a:r>
            <a:r>
              <a:rPr lang="en-US" sz="4000" b="1" dirty="0" smtClean="0">
                <a:solidFill>
                  <a:srgbClr val="00B050"/>
                </a:solidFill>
                <a:latin typeface="Bradley Hand ITC" pitchFamily="66" charset="0"/>
              </a:rPr>
              <a:t>tree that may in summer </a:t>
            </a:r>
            <a:r>
              <a:rPr lang="en-US" sz="4000" b="1" dirty="0" smtClean="0">
                <a:solidFill>
                  <a:srgbClr val="00B050"/>
                </a:solidFill>
                <a:latin typeface="Bradley Hand ITC" pitchFamily="66" charset="0"/>
              </a:rPr>
              <a:t>wear</a:t>
            </a: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r>
              <a:rPr lang="en-US" sz="4000" b="1" dirty="0" smtClean="0">
                <a:solidFill>
                  <a:srgbClr val="00B050"/>
                </a:solidFill>
                <a:latin typeface="Bradley Hand ITC" pitchFamily="66" charset="0"/>
              </a:rPr>
              <a:t/>
            </a:r>
            <a:br>
              <a:rPr lang="en-US" sz="4000" b="1" dirty="0" smtClean="0">
                <a:solidFill>
                  <a:srgbClr val="00B050"/>
                </a:solidFill>
                <a:latin typeface="Bradley Hand ITC" pitchFamily="66" charset="0"/>
              </a:rPr>
            </a:br>
            <a:r>
              <a:rPr lang="en-US" sz="4000" b="1" dirty="0" smtClean="0">
                <a:solidFill>
                  <a:srgbClr val="00B050"/>
                </a:solidFill>
                <a:latin typeface="Bradley Hand ITC" pitchFamily="66" charset="0"/>
              </a:rPr>
              <a:t>     A </a:t>
            </a:r>
            <a:r>
              <a:rPr lang="en-US" sz="4000" b="1" dirty="0" smtClean="0">
                <a:solidFill>
                  <a:srgbClr val="00B050"/>
                </a:solidFill>
                <a:latin typeface="Bradley Hand ITC" pitchFamily="66" charset="0"/>
              </a:rPr>
              <a:t>nest of robins in her hair;</a:t>
            </a:r>
            <a:endParaRPr lang="en-US" sz="4000" dirty="0"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4" grpI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86800" cy="1143000"/>
          </a:xfrm>
        </p:spPr>
        <p:txBody>
          <a:bodyPr/>
          <a:lstStyle/>
          <a:p>
            <a:r>
              <a:rPr lang="en-US" sz="4000" b="1" dirty="0">
                <a:solidFill>
                  <a:srgbClr val="00B050"/>
                </a:solidFill>
                <a:latin typeface="Bradley Hand ITC" pitchFamily="66" charset="0"/>
              </a:rPr>
              <a:t>Upon whose bosom snow has lain;</a:t>
            </a:r>
          </a:p>
        </p:txBody>
      </p:sp>
      <p:pic>
        <p:nvPicPr>
          <p:cNvPr id="5122" name="Picture 2" descr="C:\Users\Lorette\Pictures\SnowBee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371600"/>
            <a:ext cx="7683500" cy="4932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50"/>
                </a:solidFill>
                <a:latin typeface="Bradley Hand ITC" pitchFamily="66" charset="0"/>
              </a:rPr>
              <a:t>Who intimately lives with rain.</a:t>
            </a:r>
          </a:p>
        </p:txBody>
      </p:sp>
      <p:pic>
        <p:nvPicPr>
          <p:cNvPr id="6146" name="Picture 2" descr="C:\Users\Lorette\Pictures\Scratch-tree-rain-manoj-sepiastory-fineart-naturallight-atlanta-photographer-_500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7800"/>
            <a:ext cx="7115175" cy="476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838200"/>
            <a:ext cx="4037013" cy="5355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581400" y="5334000"/>
            <a:ext cx="320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accent4">
                    <a:lumMod val="85000"/>
                    <a:lumOff val="15000"/>
                  </a:schemeClr>
                </a:solidFill>
              </a:rPr>
              <a:t>Joyce Kilmer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0"/>
            <a:ext cx="80772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00B050"/>
                </a:solidFill>
                <a:latin typeface="Bradley Hand ITC" pitchFamily="66" charset="0"/>
              </a:rPr>
              <a:t>Poems are made </a:t>
            </a:r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endParaRPr lang="en-US" sz="4000" b="1" dirty="0" smtClean="0">
              <a:solidFill>
                <a:srgbClr val="00B050"/>
              </a:solidFill>
              <a:latin typeface="Bradley Hand ITC" pitchFamily="66" charset="0"/>
            </a:endParaRPr>
          </a:p>
          <a:p>
            <a:r>
              <a:rPr lang="en-US" sz="4000" b="1" dirty="0" smtClean="0">
                <a:solidFill>
                  <a:srgbClr val="00B050"/>
                </a:solidFill>
                <a:latin typeface="Bradley Hand ITC" pitchFamily="66" charset="0"/>
              </a:rPr>
              <a:t>				      by </a:t>
            </a:r>
            <a:r>
              <a:rPr lang="en-US" sz="4000" b="1" dirty="0" smtClean="0">
                <a:solidFill>
                  <a:srgbClr val="00B050"/>
                </a:solidFill>
                <a:latin typeface="Bradley Hand ITC" pitchFamily="66" charset="0"/>
              </a:rPr>
              <a:t>fools like me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build="p"/>
      <p:bldP spid="10246" grpId="1" build="allAtOnce"/>
      <p:bldP spid="5" grpId="0" uiExpand="1" build="p"/>
      <p:bldP spid="5" grpId="1" build="allAtOnce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72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Slide 1</vt:lpstr>
      <vt:lpstr>I think that I shall never see</vt:lpstr>
      <vt:lpstr>Slide 3</vt:lpstr>
      <vt:lpstr>A tree that looks at God all day,</vt:lpstr>
      <vt:lpstr>And lifts her leafy arms to pray.</vt:lpstr>
      <vt:lpstr>Slide 6</vt:lpstr>
      <vt:lpstr>Upon whose bosom snow has lain;</vt:lpstr>
      <vt:lpstr>Who intimately lives with rain.</vt:lpstr>
      <vt:lpstr>Slide 9</vt:lpstr>
      <vt:lpstr>But only God can make a tree.</vt:lpstr>
    </vt:vector>
  </TitlesOfParts>
  <Company>Arkansas School for the Deaf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Barbara Northup</dc:creator>
  <cp:lastModifiedBy>Lorette</cp:lastModifiedBy>
  <cp:revision>23</cp:revision>
  <dcterms:created xsi:type="dcterms:W3CDTF">2008-08-17T15:40:21Z</dcterms:created>
  <dcterms:modified xsi:type="dcterms:W3CDTF">2010-09-26T03:55:29Z</dcterms:modified>
</cp:coreProperties>
</file>